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24"/>
    <p:restoredTop sz="94674"/>
  </p:normalViewPr>
  <p:slideViewPr>
    <p:cSldViewPr snapToGrid="0">
      <p:cViewPr varScale="1">
        <p:scale>
          <a:sx n="99" d="100"/>
          <a:sy n="99" d="100"/>
        </p:scale>
        <p:origin x="192" y="7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55DAE1-C780-FA4D-9E2E-64CA6486C1B5}" type="datetimeFigureOut">
              <a:rPr lang="en-US" smtClean="0"/>
              <a:t>12/13/22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C2D9F4-3716-0746-BBAC-1625D7FC41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17141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C2D9F4-3716-0746-BBAC-1625D7FC41A0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02599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C2D9F4-3716-0746-BBAC-1625D7FC41A0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5223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91373-B1B5-D24C-97E4-0A5E950C11BC}" type="datetimeFigureOut">
              <a:rPr lang="en-US" smtClean="0"/>
              <a:t>12/13/22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AF17A-3BC4-FE41-9CBA-F0E7533F18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31446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91373-B1B5-D24C-97E4-0A5E950C11BC}" type="datetimeFigureOut">
              <a:rPr lang="en-US" smtClean="0"/>
              <a:t>12/13/22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AF17A-3BC4-FE41-9CBA-F0E7533F18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8679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91373-B1B5-D24C-97E4-0A5E950C11BC}" type="datetimeFigureOut">
              <a:rPr lang="en-US" smtClean="0"/>
              <a:t>12/13/22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AF17A-3BC4-FE41-9CBA-F0E7533F18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79642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91373-B1B5-D24C-97E4-0A5E950C11BC}" type="datetimeFigureOut">
              <a:rPr lang="en-US" smtClean="0"/>
              <a:t>12/13/22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AF17A-3BC4-FE41-9CBA-F0E7533F18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8848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91373-B1B5-D24C-97E4-0A5E950C11BC}" type="datetimeFigureOut">
              <a:rPr lang="en-US" smtClean="0"/>
              <a:t>12/13/22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AF17A-3BC4-FE41-9CBA-F0E7533F18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49680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91373-B1B5-D24C-97E4-0A5E950C11BC}" type="datetimeFigureOut">
              <a:rPr lang="en-US" smtClean="0"/>
              <a:t>12/13/22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AF17A-3BC4-FE41-9CBA-F0E7533F18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60120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91373-B1B5-D24C-97E4-0A5E950C11BC}" type="datetimeFigureOut">
              <a:rPr lang="en-US" smtClean="0"/>
              <a:t>12/13/22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AF17A-3BC4-FE41-9CBA-F0E7533F18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41819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91373-B1B5-D24C-97E4-0A5E950C11BC}" type="datetimeFigureOut">
              <a:rPr lang="en-US" smtClean="0"/>
              <a:t>12/13/22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AF17A-3BC4-FE41-9CBA-F0E7533F18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69026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91373-B1B5-D24C-97E4-0A5E950C11BC}" type="datetimeFigureOut">
              <a:rPr lang="en-US" smtClean="0"/>
              <a:t>12/13/22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AF17A-3BC4-FE41-9CBA-F0E7533F18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07384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91373-B1B5-D24C-97E4-0A5E950C11BC}" type="datetimeFigureOut">
              <a:rPr lang="en-US" smtClean="0"/>
              <a:t>12/13/22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AF17A-3BC4-FE41-9CBA-F0E7533F18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54200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91373-B1B5-D24C-97E4-0A5E950C11BC}" type="datetimeFigureOut">
              <a:rPr lang="en-US" smtClean="0"/>
              <a:t>12/13/22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AF17A-3BC4-FE41-9CBA-F0E7533F18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51704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891373-B1B5-D24C-97E4-0A5E950C11BC}" type="datetimeFigureOut">
              <a:rPr lang="en-US" smtClean="0"/>
              <a:t>12/13/22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7AF17A-3BC4-FE41-9CBA-F0E7533F18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68933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40E6F775-57C7-457A-552A-03746934CE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74782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D52F04C-6D85-DF28-D6AD-CBC965406C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EB4ADE03-D0EE-75D1-A43B-8E88228966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013254"/>
          </a:xfrm>
        </p:spPr>
        <p:txBody>
          <a:bodyPr/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EZ Sampling unit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0ADC2FF2-8640-F962-9CA6-618EC1CD6CC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1470454"/>
            <a:ext cx="3932237" cy="4398534"/>
          </a:xfrm>
        </p:spPr>
        <p:txBody>
          <a:bodyPr/>
          <a:lstStyle/>
          <a:p>
            <a:r>
              <a:rPr lang="en-US" b="1" dirty="0">
                <a:latin typeface="Arial Narrow" panose="020B0604020202020204" pitchFamily="34" charset="0"/>
                <a:cs typeface="Arial Narrow" panose="020B0604020202020204" pitchFamily="34" charset="0"/>
              </a:rPr>
              <a:t>The EZ sampling unit sets up in under 15 minutes with one person.  It is a small and nimble unit with a big presence.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latin typeface="Arial Narrow" panose="020B0604020202020204" pitchFamily="34" charset="0"/>
                <a:cs typeface="Arial Narrow" panose="020B0604020202020204" pitchFamily="34" charset="0"/>
              </a:rPr>
              <a:t>Flexible – Can set up to sample from one side or from both.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latin typeface="Arial Narrow" panose="020B0604020202020204" pitchFamily="34" charset="0"/>
                <a:cs typeface="Arial Narrow" panose="020B0604020202020204" pitchFamily="34" charset="0"/>
              </a:rPr>
              <a:t>Front wall folds up into the trailer and can house a TV, signage, or displays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latin typeface="Arial Narrow" panose="020B0604020202020204" pitchFamily="34" charset="0"/>
                <a:cs typeface="Arial Narrow" panose="020B0604020202020204" pitchFamily="34" charset="0"/>
              </a:rPr>
              <a:t>Awnings are electric providing shade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latin typeface="Arial Narrow" panose="020B0604020202020204" pitchFamily="34" charset="0"/>
                <a:cs typeface="Arial Narrow" panose="020B0604020202020204" pitchFamily="34" charset="0"/>
              </a:rPr>
              <a:t>14’ X 7’6” dimensions give this unit the flexibility for sampling in tight spaces.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latin typeface="Arial Narrow" panose="020B0604020202020204" pitchFamily="34" charset="0"/>
                <a:cs typeface="Arial Narrow" panose="020B0604020202020204" pitchFamily="34" charset="0"/>
              </a:rPr>
              <a:t>Shore power or run from a small suitcase generator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latin typeface="Arial Narrow" panose="020B0604020202020204" pitchFamily="34" charset="0"/>
                <a:cs typeface="Arial Narrow" panose="020B0604020202020204" pitchFamily="34" charset="0"/>
              </a:rPr>
              <a:t>Dual Ice bins</a:t>
            </a:r>
          </a:p>
        </p:txBody>
      </p:sp>
      <p:pic>
        <p:nvPicPr>
          <p:cNvPr id="12" name="Content Placeholder 11">
            <a:extLst>
              <a:ext uri="{FF2B5EF4-FFF2-40B4-BE49-F238E27FC236}">
                <a16:creationId xmlns:a16="http://schemas.microsoft.com/office/drawing/2014/main" id="{A3DC0664-6EB6-3E40-69D6-42BD7A0326B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772025" y="766119"/>
            <a:ext cx="7300525" cy="4273177"/>
          </a:xfrm>
        </p:spPr>
      </p:pic>
    </p:spTree>
    <p:extLst>
      <p:ext uri="{BB962C8B-B14F-4D97-AF65-F5344CB8AC3E}">
        <p14:creationId xmlns:p14="http://schemas.microsoft.com/office/powerpoint/2010/main" val="2069599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D52F04C-6D85-DF28-D6AD-CBC965406C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EB4ADE03-D0EE-75D1-A43B-8E88228966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54837" y="-284205"/>
            <a:ext cx="3932237" cy="1013254"/>
          </a:xfrm>
        </p:spPr>
        <p:txBody>
          <a:bodyPr/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EZ Sampling unit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0CA8CC7-7A9E-9E66-CDF2-96A2E3C725C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8681" y="1428156"/>
            <a:ext cx="6166021" cy="382721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E0A3FBC-D747-ECFB-AB35-7796C0421C6D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820955" y="1428156"/>
            <a:ext cx="6553017" cy="38272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48814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D52F04C-6D85-DF28-D6AD-CBC965406C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EB4ADE03-D0EE-75D1-A43B-8E88228966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54837" y="-284205"/>
            <a:ext cx="3932237" cy="1013254"/>
          </a:xfrm>
        </p:spPr>
        <p:txBody>
          <a:bodyPr/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EZ Sampling unit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D61B636-A011-E4E8-C593-0BC6129E567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729049"/>
            <a:ext cx="7772400" cy="387966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DD3A46E-BB90-4B3D-FDC4-2BC6403EBC8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54583" y="729049"/>
            <a:ext cx="8413818" cy="38796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16462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D52F04C-6D85-DF28-D6AD-CBC965406CB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EB4ADE03-D0EE-75D1-A43B-8E88228966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54837" y="-284205"/>
            <a:ext cx="3932237" cy="1013254"/>
          </a:xfrm>
        </p:spPr>
        <p:txBody>
          <a:bodyPr/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EZ Sampling unit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3E96567-81C3-98A5-46F8-B9F1B1A091F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09800" y="1505138"/>
            <a:ext cx="7772400" cy="38477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89338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D52F04C-6D85-DF28-D6AD-CBC965406CB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EB4ADE03-D0EE-75D1-A43B-8E88228966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54837" y="-284205"/>
            <a:ext cx="3932237" cy="1013254"/>
          </a:xfrm>
        </p:spPr>
        <p:txBody>
          <a:bodyPr/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EZ Sampling unit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2ACB78F-2472-4D55-2272-B7F8B75B26A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9353" y="1455313"/>
            <a:ext cx="10474015" cy="30728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84232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680D390D-9AB3-FE46-9A72-9B32DE2F9992}" vid="{A9CE91EB-9AA5-D34F-B02E-0F6328A041A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984</TotalTime>
  <Words>108</Words>
  <Application>Microsoft Macintosh PowerPoint</Application>
  <PresentationFormat>Widescreen</PresentationFormat>
  <Paragraphs>14</Paragraphs>
  <Slides>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Arial Narrow</vt:lpstr>
      <vt:lpstr>Calibri</vt:lpstr>
      <vt:lpstr>Calibri Light</vt:lpstr>
      <vt:lpstr>Office Theme</vt:lpstr>
      <vt:lpstr>PowerPoint Presentation</vt:lpstr>
      <vt:lpstr>EZ Sampling unit</vt:lpstr>
      <vt:lpstr>EZ Sampling unit</vt:lpstr>
      <vt:lpstr>EZ Sampling unit</vt:lpstr>
      <vt:lpstr>EZ Sampling unit</vt:lpstr>
      <vt:lpstr>EZ Sampling unit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Jason Rush</dc:creator>
  <cp:lastModifiedBy>Jason Rush</cp:lastModifiedBy>
  <cp:revision>6</cp:revision>
  <dcterms:created xsi:type="dcterms:W3CDTF">2022-12-13T18:07:26Z</dcterms:created>
  <dcterms:modified xsi:type="dcterms:W3CDTF">2022-12-14T13:38:02Z</dcterms:modified>
</cp:coreProperties>
</file>